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4"/>
  </p:notesMasterIdLst>
  <p:sldIdLst>
    <p:sldId id="334" r:id="rId4"/>
    <p:sldId id="333" r:id="rId5"/>
    <p:sldId id="300" r:id="rId6"/>
    <p:sldId id="328" r:id="rId7"/>
    <p:sldId id="338" r:id="rId8"/>
    <p:sldId id="339" r:id="rId9"/>
    <p:sldId id="341" r:id="rId10"/>
    <p:sldId id="326" r:id="rId11"/>
    <p:sldId id="331" r:id="rId12"/>
    <p:sldId id="340" r:id="rId13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49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6" Type="http://schemas.openxmlformats.org/officeDocument/2006/relationships/slideLayout" Target="../slideLayouts/slideLayout12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48.xml"/><Relationship Id="rId24" Type="http://schemas.openxmlformats.org/officeDocument/2006/relationships/tags" Target="../tags/tag47.xml"/><Relationship Id="rId23" Type="http://schemas.openxmlformats.org/officeDocument/2006/relationships/tags" Target="../tags/tag46.xml"/><Relationship Id="rId22" Type="http://schemas.openxmlformats.org/officeDocument/2006/relationships/tags" Target="../tags/tag45.xml"/><Relationship Id="rId21" Type="http://schemas.openxmlformats.org/officeDocument/2006/relationships/tags" Target="../tags/tag44.xml"/><Relationship Id="rId20" Type="http://schemas.openxmlformats.org/officeDocument/2006/relationships/tags" Target="../tags/tag43.xml"/><Relationship Id="rId2" Type="http://schemas.openxmlformats.org/officeDocument/2006/relationships/tags" Target="../tags/tag25.xml"/><Relationship Id="rId19" Type="http://schemas.openxmlformats.org/officeDocument/2006/relationships/tags" Target="../tags/tag42.xml"/><Relationship Id="rId18" Type="http://schemas.openxmlformats.org/officeDocument/2006/relationships/tags" Target="../tags/tag41.xml"/><Relationship Id="rId17" Type="http://schemas.openxmlformats.org/officeDocument/2006/relationships/tags" Target="../tags/tag40.xml"/><Relationship Id="rId16" Type="http://schemas.openxmlformats.org/officeDocument/2006/relationships/tags" Target="../tags/tag39.xml"/><Relationship Id="rId15" Type="http://schemas.openxmlformats.org/officeDocument/2006/relationships/tags" Target="../tags/tag38.xml"/><Relationship Id="rId14" Type="http://schemas.openxmlformats.org/officeDocument/2006/relationships/tags" Target="../tags/tag37.xml"/><Relationship Id="rId13" Type="http://schemas.openxmlformats.org/officeDocument/2006/relationships/tags" Target="../tags/tag36.xml"/><Relationship Id="rId12" Type="http://schemas.openxmlformats.org/officeDocument/2006/relationships/tags" Target="../tags/tag35.xml"/><Relationship Id="rId11" Type="http://schemas.openxmlformats.org/officeDocument/2006/relationships/tags" Target="../tags/tag34.xml"/><Relationship Id="rId10" Type="http://schemas.openxmlformats.org/officeDocument/2006/relationships/tags" Target="../tags/tag33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tags/tag1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2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3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4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5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6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7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8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9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10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11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12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13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14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15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16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17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18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19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20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21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22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23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24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25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26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27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28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29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30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31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32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33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34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35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36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37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38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39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40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41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42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43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44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45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46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47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48.xml><?xml version="1.0" encoding="utf-8"?>
<p:tagLst xmlns:p="http://schemas.openxmlformats.org/presentationml/2006/main">
  <p:tag name="KSO_WM_DIAGRAM_VIRTUALLY_FRAME" val="{&quot;height&quot;:377.43141732283465,&quot;left&quot;:327.4066141732284,&quot;top&quot;:124.45,&quot;width&quot;:673.6370078740158}"/>
</p:tagLst>
</file>

<file path=ppt/tags/tag49.xml><?xml version="1.0" encoding="utf-8"?>
<p:tagLst xmlns:p="http://schemas.openxmlformats.org/presentationml/2006/main">
  <p:tag name="RESOURCE_RECORD_KEY" val="{&quot;13&quot;:[4519456,4519452,20025430,4364924,4364903,4364942]}"/>
</p:tagLst>
</file>